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ABRIL </a:t>
            </a:r>
            <a:r>
              <a:rPr lang="es-MX" sz="2400" dirty="0">
                <a:solidFill>
                  <a:schemeClr val="bg1"/>
                </a:solidFill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704927" y="739589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Abril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3.1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1266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Sesión Ordinaria 03/2021 del 25 de </a:t>
            </a:r>
            <a:r>
              <a:rPr lang="es-MX" dirty="0">
                <a:solidFill>
                  <a:prstClr val="black">
                    <a:tint val="75000"/>
                  </a:prstClr>
                </a:solidFill>
                <a:latin typeface="Candara"/>
              </a:rPr>
              <a:t>Marzo</a:t>
            </a: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 de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853E450-5E3B-4DA2-96AD-656FF1367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4" y="2086760"/>
            <a:ext cx="9006531" cy="268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13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14</cp:revision>
  <cp:lastPrinted>2021-03-04T16:59:13Z</cp:lastPrinted>
  <dcterms:created xsi:type="dcterms:W3CDTF">2020-08-21T21:22:36Z</dcterms:created>
  <dcterms:modified xsi:type="dcterms:W3CDTF">2021-03-22T19:49:53Z</dcterms:modified>
</cp:coreProperties>
</file>